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0EA880-A5E8-426A-8E09-2C0623CE6C14}" type="datetimeFigureOut">
              <a:rPr lang="fr-FR" smtClean="0"/>
              <a:t>14/05/2017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B4606-E9D3-4865-AB74-3E637D3EE9E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1957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344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936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623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41972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226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5212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01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4902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2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242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826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393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03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70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926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39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348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105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876424" y="2011363"/>
            <a:ext cx="8791575" cy="2387600"/>
          </a:xfrm>
        </p:spPr>
        <p:txBody>
          <a:bodyPr>
            <a:normAutofit/>
          </a:bodyPr>
          <a:lstStyle/>
          <a:p>
            <a:pPr algn="ctr"/>
            <a:r>
              <a:rPr lang="fr-FR" sz="7200"/>
              <a:t>NFC-RESTO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76424" y="4491038"/>
            <a:ext cx="8791575" cy="1655762"/>
          </a:xfrm>
        </p:spPr>
        <p:txBody>
          <a:bodyPr>
            <a:normAutofit/>
          </a:bodyPr>
          <a:lstStyle/>
          <a:p>
            <a:pPr algn="ctr"/>
            <a:r>
              <a:rPr lang="fr-FR" sz="3200" b="1"/>
              <a:t>MKENINI ISMAEL</a:t>
            </a:r>
          </a:p>
          <a:p>
            <a:pPr algn="ctr"/>
            <a:r>
              <a:rPr lang="fr-FR" sz="3200" b="1"/>
              <a:t>ROMDAN ELIAS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314" y="0"/>
            <a:ext cx="1966686" cy="1270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7600" y="673100"/>
            <a:ext cx="5389222" cy="2811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7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7200" cap="none"/>
              <a:t>Interface Web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314" y="0"/>
            <a:ext cx="1966686" cy="1270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88518"/>
            <a:ext cx="12192000" cy="4969482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0" y="6273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200"/>
              <a:t>10</a:t>
            </a:r>
            <a:endParaRPr lang="fr-FR" sz="3200"/>
          </a:p>
        </p:txBody>
      </p:sp>
    </p:spTree>
    <p:extLst>
      <p:ext uri="{BB962C8B-B14F-4D97-AF65-F5344CB8AC3E}">
        <p14:creationId xmlns:p14="http://schemas.microsoft.com/office/powerpoint/2010/main" val="2336889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26378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7200" cap="none"/>
              <a:t>Démonstration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314" y="0"/>
            <a:ext cx="1966686" cy="12700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0" y="6273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200"/>
              <a:t>11</a:t>
            </a:r>
            <a:endParaRPr lang="fr-FR" sz="3200"/>
          </a:p>
        </p:txBody>
      </p:sp>
    </p:spTree>
    <p:extLst>
      <p:ext uri="{BB962C8B-B14F-4D97-AF65-F5344CB8AC3E}">
        <p14:creationId xmlns:p14="http://schemas.microsoft.com/office/powerpoint/2010/main" val="3687942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7200" cap="none"/>
              <a:t>Problématique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314" y="0"/>
            <a:ext cx="1966686" cy="1270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2490787"/>
            <a:ext cx="5295900" cy="333641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013" y="2490788"/>
            <a:ext cx="5295898" cy="333641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8337" y="2706432"/>
            <a:ext cx="5772150" cy="2905125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0" y="6273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200"/>
              <a:t>2</a:t>
            </a:r>
            <a:endParaRPr lang="fr-FR" sz="3200"/>
          </a:p>
        </p:txBody>
      </p:sp>
    </p:spTree>
    <p:extLst>
      <p:ext uri="{BB962C8B-B14F-4D97-AF65-F5344CB8AC3E}">
        <p14:creationId xmlns:p14="http://schemas.microsoft.com/office/powerpoint/2010/main" val="1796649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7200" cap="none"/>
              <a:t>Solution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314" y="0"/>
            <a:ext cx="1966686" cy="1270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76" y="2097088"/>
            <a:ext cx="4216400" cy="42164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5923" y="2097088"/>
            <a:ext cx="1865884" cy="1865884"/>
          </a:xfrm>
          <a:prstGeom prst="rect">
            <a:avLst/>
          </a:prstGeom>
        </p:spPr>
      </p:pic>
      <p:sp>
        <p:nvSpPr>
          <p:cNvPr id="10" name="Flèche : droite 9"/>
          <p:cNvSpPr/>
          <p:nvPr/>
        </p:nvSpPr>
        <p:spPr>
          <a:xfrm>
            <a:off x="3227130" y="3962972"/>
            <a:ext cx="5383470" cy="484632"/>
          </a:xfrm>
          <a:prstGeom prst="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5714" y="2097088"/>
            <a:ext cx="4046286" cy="4216400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0" y="6273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20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64554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7200" cap="none"/>
              <a:t>Organisation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314" y="0"/>
            <a:ext cx="1966686" cy="1270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606" y="2097088"/>
            <a:ext cx="3810000" cy="3305175"/>
          </a:xfrm>
          <a:prstGeom prst="rect">
            <a:avLst/>
          </a:prstGeom>
        </p:spPr>
      </p:pic>
      <p:sp>
        <p:nvSpPr>
          <p:cNvPr id="13" name="Sous-titre 2"/>
          <p:cNvSpPr txBox="1">
            <a:spLocks/>
          </p:cNvSpPr>
          <p:nvPr/>
        </p:nvSpPr>
        <p:spPr>
          <a:xfrm>
            <a:off x="1096168" y="5402263"/>
            <a:ext cx="3190876" cy="766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200" b="1"/>
              <a:t>ROMDAN ELIAS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2236" y="2097088"/>
            <a:ext cx="3305175" cy="3305175"/>
          </a:xfrm>
          <a:prstGeom prst="rect">
            <a:avLst/>
          </a:prstGeom>
        </p:spPr>
      </p:pic>
      <p:sp>
        <p:nvSpPr>
          <p:cNvPr id="14" name="Sous-titre 2"/>
          <p:cNvSpPr txBox="1">
            <a:spLocks/>
          </p:cNvSpPr>
          <p:nvPr/>
        </p:nvSpPr>
        <p:spPr>
          <a:xfrm>
            <a:off x="7799385" y="5402263"/>
            <a:ext cx="3190876" cy="766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200" b="1"/>
              <a:t>MKENINI ISMAEL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3180" y="2872769"/>
            <a:ext cx="2529494" cy="2529494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0" y="6273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20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401725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314" y="0"/>
            <a:ext cx="1966686" cy="12700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568700" cy="6858000"/>
          </a:xfrm>
          <a:prstGeom prst="rect">
            <a:avLst/>
          </a:prstGeom>
        </p:spPr>
      </p:pic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fr-FR" sz="6000" cap="none"/>
              <a:t>Architecture du serveur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1119" y="2215025"/>
            <a:ext cx="4799434" cy="1213975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6650" y="3429000"/>
            <a:ext cx="2820761" cy="2938698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4262" y="4285078"/>
            <a:ext cx="2744804" cy="1420436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0" y="6273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20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232113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314" y="0"/>
            <a:ext cx="1966686" cy="1270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581400" cy="6858000"/>
          </a:xfrm>
          <a:prstGeom prst="rect">
            <a:avLst/>
          </a:prstGeom>
        </p:spPr>
      </p:pic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fr-FR" sz="6000" cap="none"/>
              <a:t>Architecture du client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4262" y="2215025"/>
            <a:ext cx="6153149" cy="121397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6650" y="3429000"/>
            <a:ext cx="2820761" cy="2938698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4262" y="3622894"/>
            <a:ext cx="2744804" cy="2744804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0" y="6273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20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97128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7200" cap="none"/>
              <a:t>Interface Android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314" y="0"/>
            <a:ext cx="1966686" cy="1270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794" y="1711323"/>
            <a:ext cx="2895006" cy="514667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99" y="1711322"/>
            <a:ext cx="2895005" cy="514667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7811" y="1711323"/>
            <a:ext cx="2895005" cy="5146675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0" y="6273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20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594930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7200" cap="none"/>
              <a:t>Interface Android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314" y="0"/>
            <a:ext cx="1966686" cy="1270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794" y="1711323"/>
            <a:ext cx="2895005" cy="514667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99" y="1711323"/>
            <a:ext cx="2895005" cy="514667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7811" y="1711323"/>
            <a:ext cx="2895004" cy="5146675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0" y="6273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20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266621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7200" cap="none"/>
              <a:t>Interface Web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314" y="0"/>
            <a:ext cx="1966686" cy="1270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56050"/>
            <a:ext cx="4414407" cy="290195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4416" y="3956050"/>
            <a:ext cx="4414407" cy="290195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7208" y="1792288"/>
            <a:ext cx="4414407" cy="2901950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0" y="6273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20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653323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184</TotalTime>
  <Words>37</Words>
  <Application>Microsoft Office PowerPoint</Application>
  <PresentationFormat>Grand écran</PresentationFormat>
  <Paragraphs>25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Tw Cen MT</vt:lpstr>
      <vt:lpstr>Circuit</vt:lpstr>
      <vt:lpstr>NFC-RESTO</vt:lpstr>
      <vt:lpstr>Problématique</vt:lpstr>
      <vt:lpstr>Solution</vt:lpstr>
      <vt:lpstr>Organisation</vt:lpstr>
      <vt:lpstr>Architecture du serveur</vt:lpstr>
      <vt:lpstr>Architecture du client</vt:lpstr>
      <vt:lpstr>Interface Android</vt:lpstr>
      <vt:lpstr>Interface Android</vt:lpstr>
      <vt:lpstr>Interface Web</vt:lpstr>
      <vt:lpstr>Interface Web</vt:lpstr>
      <vt:lpstr>Démonstration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NFC-RESTO</dc:title>
  <dc:creator>Lightning</dc:creator>
  <cp:lastModifiedBy>Lightning</cp:lastModifiedBy>
  <cp:revision>18</cp:revision>
  <dcterms:created xsi:type="dcterms:W3CDTF">2017-05-14T14:13:28Z</dcterms:created>
  <dcterms:modified xsi:type="dcterms:W3CDTF">2017-05-14T19:05:53Z</dcterms:modified>
</cp:coreProperties>
</file>

<file path=docProps/thumbnail.jpeg>
</file>